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309" r:id="rId2"/>
    <p:sldId id="377" r:id="rId3"/>
    <p:sldId id="378" r:id="rId4"/>
    <p:sldId id="381" r:id="rId5"/>
    <p:sldId id="384" r:id="rId6"/>
    <p:sldId id="385" r:id="rId7"/>
    <p:sldId id="406" r:id="rId8"/>
    <p:sldId id="418" r:id="rId9"/>
    <p:sldId id="420" r:id="rId10"/>
    <p:sldId id="433" r:id="rId11"/>
    <p:sldId id="436" r:id="rId12"/>
    <p:sldId id="438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128" autoAdjust="0"/>
  </p:normalViewPr>
  <p:slideViewPr>
    <p:cSldViewPr>
      <p:cViewPr varScale="1">
        <p:scale>
          <a:sx n="57" d="100"/>
          <a:sy n="57" d="100"/>
        </p:scale>
        <p:origin x="-17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116"/>
    </p:cViewPr>
  </p:sorterViewPr>
  <p:notesViewPr>
    <p:cSldViewPr>
      <p:cViewPr varScale="1">
        <p:scale>
          <a:sx n="45" d="100"/>
          <a:sy n="45" d="100"/>
        </p:scale>
        <p:origin x="-3060" y="-108"/>
      </p:cViewPr>
      <p:guideLst>
        <p:guide orient="horz" pos="2928"/>
        <p:guide pos="220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A1EC3F9D-07D5-4FD0-A58F-1E3E60114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53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32EE8-C7D1-4399-A06E-B67AEA1819BB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E6197-003A-4FFC-8F1E-6CB53120B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2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3538-7E6E-42ED-9AC0-07A1628C0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95248-E74F-4488-ADA6-67CD08A41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2A286-98F1-405B-B684-E6816E5FC7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B89A0-C7DE-4688-9C09-880581475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0AE6-6DB4-4CA6-ABDA-8B695CC13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2702-7CB1-4F2B-B04A-B3BCDD617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D9719-DEF3-453A-94BB-52A026AE5A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D652-B47D-453E-9B42-E71594DDA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A9F8A-5CA4-4182-B7E4-76E12EAF7C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C1A42-7EDF-4629-8243-DC166E9E9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4DAE2-E774-4F5E-BB66-4877238C11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2F296A-5682-4D20-B712-134617EF8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christianboo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7864" y="2060848"/>
            <a:ext cx="4767149" cy="241731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Prophecy, </a:t>
            </a:r>
            <a:br>
              <a:rPr lang="en-US" dirty="0" smtClean="0"/>
            </a:br>
            <a:r>
              <a:rPr lang="en-US" dirty="0" smtClean="0"/>
              <a:t>End Times, </a:t>
            </a:r>
            <a:br>
              <a:rPr lang="en-US" dirty="0" smtClean="0"/>
            </a:br>
            <a:r>
              <a:rPr lang="en-US" dirty="0" smtClean="0"/>
              <a:t>Blessed Hope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6250" y="4725144"/>
            <a:ext cx="4992154" cy="108081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Journey Evangelical Church</a:t>
            </a:r>
          </a:p>
          <a:p>
            <a:pPr eaLnBrk="1" hangingPunct="1">
              <a:defRPr/>
            </a:pPr>
            <a:r>
              <a:rPr lang="en-US" dirty="0" smtClean="0"/>
              <a:t>December 5, </a:t>
            </a:r>
            <a:r>
              <a:rPr lang="en-US" dirty="0" smtClean="0"/>
              <a:t>2021</a:t>
            </a:r>
          </a:p>
          <a:p>
            <a:pPr eaLnBrk="1" hangingPunct="1">
              <a:defRPr/>
            </a:pPr>
            <a:r>
              <a:rPr lang="en-US" dirty="0" smtClean="0"/>
              <a:t>HANDOUT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4" y="1864566"/>
            <a:ext cx="3024336" cy="455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960948"/>
            <a:ext cx="7696200" cy="3621596"/>
          </a:xfrm>
        </p:spPr>
        <p:txBody>
          <a:bodyPr/>
          <a:lstStyle/>
          <a:p>
            <a:r>
              <a:rPr lang="en-US" dirty="0"/>
              <a:t>… while we wait for the blessed hope – the glorious appearing of our great God and Savior, Jesus </a:t>
            </a:r>
            <a:r>
              <a:rPr lang="en-US" dirty="0" smtClean="0"/>
              <a:t>Christ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       Titus </a:t>
            </a:r>
            <a:r>
              <a:rPr lang="en-US" i="1" dirty="0">
                <a:solidFill>
                  <a:srgbClr val="0070C0"/>
                </a:solidFill>
              </a:rPr>
              <a:t>2:13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t="6569" r="6904" b="10503"/>
          <a:stretch/>
        </p:blipFill>
        <p:spPr>
          <a:xfrm>
            <a:off x="2257800" y="-13413"/>
            <a:ext cx="4222412" cy="2974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4" r="15532" b="62385"/>
          <a:stretch/>
        </p:blipFill>
        <p:spPr>
          <a:xfrm>
            <a:off x="4125545" y="4594771"/>
            <a:ext cx="2340260" cy="22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446" y="0"/>
            <a:ext cx="5722404" cy="1673424"/>
          </a:xfrm>
        </p:spPr>
        <p:txBody>
          <a:bodyPr/>
          <a:lstStyle/>
          <a:p>
            <a:r>
              <a:rPr lang="en-US" dirty="0"/>
              <a:t>How Shall We Now Live?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4365104"/>
            <a:ext cx="8568952" cy="2489540"/>
          </a:xfrm>
        </p:spPr>
        <p:txBody>
          <a:bodyPr/>
          <a:lstStyle/>
          <a:p>
            <a:pPr eaLnBrk="1" hangingPunct="1"/>
            <a:r>
              <a:rPr lang="en-US" dirty="0"/>
              <a:t>Eternity in view!</a:t>
            </a:r>
          </a:p>
          <a:p>
            <a:pPr eaLnBrk="1" hangingPunct="1"/>
            <a:r>
              <a:rPr lang="en-US" dirty="0"/>
              <a:t>1. Are you walking with God?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endParaRPr lang="en-US" dirty="0"/>
          </a:p>
          <a:p>
            <a:pPr eaLnBrk="1" hangingPunct="1"/>
            <a:r>
              <a:rPr lang="en-US" dirty="0"/>
              <a:t>2. What is your vision for </a:t>
            </a:r>
            <a:r>
              <a:rPr lang="en-US" dirty="0" err="1" smtClean="0"/>
              <a:t>JourneyEC</a:t>
            </a:r>
            <a:r>
              <a:rPr lang="en-US" dirty="0"/>
              <a:t>?</a:t>
            </a:r>
            <a:endParaRPr lang="en-US" i="1" strike="dblStrike" dirty="0"/>
          </a:p>
          <a:p>
            <a:pPr eaLnBrk="1" hangingPunct="1"/>
            <a:r>
              <a:rPr lang="en-US" dirty="0"/>
              <a:t>3. How are you bringing in God’s kingdom?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104564"/>
            <a:ext cx="3119107" cy="308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1112649"/>
            <a:ext cx="3615123" cy="29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185" y="0"/>
            <a:ext cx="6870700" cy="862864"/>
          </a:xfrm>
        </p:spPr>
        <p:txBody>
          <a:bodyPr/>
          <a:lstStyle/>
          <a:p>
            <a:r>
              <a:rPr lang="en-US" dirty="0"/>
              <a:t>Search the Scriptures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4005064"/>
            <a:ext cx="8856984" cy="2846827"/>
          </a:xfrm>
        </p:spPr>
        <p:txBody>
          <a:bodyPr/>
          <a:lstStyle/>
          <a:p>
            <a:r>
              <a:rPr lang="en-US" i="1" dirty="0"/>
              <a:t>The Daily Light Devotional Bible (ESV)</a:t>
            </a:r>
          </a:p>
          <a:p>
            <a:r>
              <a:rPr lang="en-US" i="1" dirty="0"/>
              <a:t>The Non-Prophet’s Guide to the End Times</a:t>
            </a:r>
            <a:r>
              <a:rPr lang="en-US" dirty="0"/>
              <a:t>; Todd Hampson</a:t>
            </a:r>
          </a:p>
          <a:p>
            <a:r>
              <a:rPr lang="en-US" i="1" dirty="0"/>
              <a:t>Total Truth</a:t>
            </a:r>
            <a:r>
              <a:rPr lang="en-US" dirty="0"/>
              <a:t>; Nancy </a:t>
            </a:r>
            <a:r>
              <a:rPr lang="en-US" dirty="0" err="1"/>
              <a:t>Pearcey</a:t>
            </a:r>
            <a:endParaRPr lang="en-US" dirty="0"/>
          </a:p>
          <a:p>
            <a:r>
              <a:rPr lang="en-US" dirty="0">
                <a:hlinkClick r:id="rId2"/>
              </a:rPr>
              <a:t>www.Christianbook.com</a:t>
            </a:r>
            <a:r>
              <a:rPr lang="en-US" dirty="0"/>
              <a:t> (1-800-247-4784)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0" y="1052736"/>
            <a:ext cx="1768599" cy="278852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06" y="1026600"/>
            <a:ext cx="1869739" cy="28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37" y="1160749"/>
            <a:ext cx="1742334" cy="26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" y="224644"/>
            <a:ext cx="6870700" cy="1600200"/>
          </a:xfrm>
        </p:spPr>
        <p:txBody>
          <a:bodyPr/>
          <a:lstStyle/>
          <a:p>
            <a:r>
              <a:rPr lang="en-US" dirty="0"/>
              <a:t>The Bible:</a:t>
            </a:r>
            <a:br>
              <a:rPr lang="en-US" dirty="0"/>
            </a:br>
            <a:r>
              <a:rPr lang="en-US" dirty="0"/>
              <a:t>One Complete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111" y="5265204"/>
            <a:ext cx="7696200" cy="1592796"/>
          </a:xfrm>
        </p:spPr>
        <p:txBody>
          <a:bodyPr/>
          <a:lstStyle/>
          <a:p>
            <a:pPr eaLnBrk="1" hangingPunct="1"/>
            <a:r>
              <a:rPr lang="en-US" dirty="0"/>
              <a:t>One-third of the Bible is prophetic in nature.</a:t>
            </a:r>
          </a:p>
          <a:p>
            <a:pPr eaLnBrk="1" hangingPunct="1"/>
            <a:r>
              <a:rPr lang="en-US" dirty="0"/>
              <a:t>Jesus returning soon!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46" r="50000" b="79030"/>
          <a:stretch/>
        </p:blipFill>
        <p:spPr>
          <a:xfrm rot="5400000">
            <a:off x="6664720" y="-107053"/>
            <a:ext cx="2245202" cy="2522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82" r="33997" b="60727"/>
          <a:stretch/>
        </p:blipFill>
        <p:spPr>
          <a:xfrm rot="5400000">
            <a:off x="3001620" y="-951273"/>
            <a:ext cx="3034907" cy="90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120" y="0"/>
            <a:ext cx="6870700" cy="972344"/>
          </a:xfrm>
        </p:spPr>
        <p:txBody>
          <a:bodyPr/>
          <a:lstStyle/>
          <a:p>
            <a:r>
              <a:rPr lang="en-US" dirty="0"/>
              <a:t>What is Bible Prophecy?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689648"/>
            <a:ext cx="7696200" cy="3168352"/>
          </a:xfrm>
        </p:spPr>
        <p:txBody>
          <a:bodyPr/>
          <a:lstStyle/>
          <a:p>
            <a:pPr eaLnBrk="1" hangingPunct="1"/>
            <a:r>
              <a:rPr lang="en-US" dirty="0"/>
              <a:t>God revealing history in advance through a person - </a:t>
            </a:r>
            <a:r>
              <a:rPr lang="en-US" i="1" dirty="0">
                <a:solidFill>
                  <a:srgbClr val="0070C0"/>
                </a:solidFill>
              </a:rPr>
              <a:t>2 Peter 1:19-21 </a:t>
            </a:r>
          </a:p>
          <a:p>
            <a:pPr eaLnBrk="1" hangingPunct="1"/>
            <a:r>
              <a:rPr lang="en-US" dirty="0"/>
              <a:t>Prove God’s Word is true - </a:t>
            </a:r>
            <a:r>
              <a:rPr lang="en-US" i="1" dirty="0" err="1">
                <a:solidFill>
                  <a:srgbClr val="0070C0"/>
                </a:solidFill>
              </a:rPr>
              <a:t>Deut</a:t>
            </a:r>
            <a:r>
              <a:rPr lang="en-US" i="1" dirty="0">
                <a:solidFill>
                  <a:srgbClr val="0070C0"/>
                </a:solidFill>
              </a:rPr>
              <a:t> 18:18,22</a:t>
            </a:r>
          </a:p>
          <a:p>
            <a:pPr eaLnBrk="1" hangingPunct="1"/>
            <a:r>
              <a:rPr lang="en-US" dirty="0"/>
              <a:t>Displays God’s character and nature - </a:t>
            </a:r>
            <a:r>
              <a:rPr lang="en-US" i="1" dirty="0">
                <a:solidFill>
                  <a:srgbClr val="0070C0"/>
                </a:solidFill>
              </a:rPr>
              <a:t>Isaiah 42:8-9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43" y="908720"/>
            <a:ext cx="3776655" cy="28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404" y="260648"/>
            <a:ext cx="6870700" cy="828328"/>
          </a:xfrm>
        </p:spPr>
        <p:txBody>
          <a:bodyPr/>
          <a:lstStyle/>
          <a:p>
            <a:r>
              <a:rPr lang="en-US" dirty="0"/>
              <a:t>Christian Worldview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69" y="1168539"/>
            <a:ext cx="5904656" cy="4320480"/>
          </a:xfrm>
        </p:spPr>
        <p:txBody>
          <a:bodyPr/>
          <a:lstStyle/>
          <a:p>
            <a:pPr eaLnBrk="1" hangingPunct="1"/>
            <a:r>
              <a:rPr lang="en-US" dirty="0"/>
              <a:t>A Christian apologetic (explanation, defense) </a:t>
            </a:r>
          </a:p>
          <a:p>
            <a:pPr eaLnBrk="1" hangingPunct="1"/>
            <a:r>
              <a:rPr lang="en-US" dirty="0"/>
              <a:t>Every philosophy has to answer the same questions</a:t>
            </a:r>
          </a:p>
          <a:p>
            <a:pPr lvl="1" eaLnBrk="1" hangingPunct="1"/>
            <a:r>
              <a:rPr lang="en-US" dirty="0"/>
              <a:t>How did it all begin?  </a:t>
            </a:r>
            <a:r>
              <a:rPr lang="en-US" i="1" dirty="0">
                <a:solidFill>
                  <a:srgbClr val="FF0000"/>
                </a:solidFill>
              </a:rPr>
              <a:t>Creation</a:t>
            </a:r>
            <a:endParaRPr lang="en-US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dirty="0"/>
              <a:t>What went wrong?  </a:t>
            </a:r>
            <a:r>
              <a:rPr lang="en-US" i="1" dirty="0">
                <a:solidFill>
                  <a:srgbClr val="FF0000"/>
                </a:solidFill>
              </a:rPr>
              <a:t>Fall</a:t>
            </a:r>
            <a:endParaRPr lang="en-US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dirty="0"/>
              <a:t>What can we do about it?   </a:t>
            </a:r>
            <a:r>
              <a:rPr lang="en-US" i="1" dirty="0">
                <a:solidFill>
                  <a:srgbClr val="FF0000"/>
                </a:solidFill>
              </a:rPr>
              <a:t>Redemption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n1-43FireRainb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t="13844" r="6071" b="25808"/>
          <a:stretch/>
        </p:blipFill>
        <p:spPr bwMode="auto">
          <a:xfrm>
            <a:off x="6134065" y="1484784"/>
            <a:ext cx="2914753" cy="17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66" y="4309046"/>
            <a:ext cx="2712624" cy="2216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5" y="5265204"/>
            <a:ext cx="3740273" cy="15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0148"/>
            <a:ext cx="6192180" cy="1260376"/>
          </a:xfrm>
        </p:spPr>
        <p:txBody>
          <a:bodyPr/>
          <a:lstStyle/>
          <a:p>
            <a:r>
              <a:rPr lang="en-US" dirty="0" smtClean="0"/>
              <a:t>Jesus Christ: </a:t>
            </a:r>
            <a:br>
              <a:rPr lang="en-US" dirty="0" smtClean="0"/>
            </a:br>
            <a:r>
              <a:rPr lang="en-US" dirty="0" smtClean="0"/>
              <a:t>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72916"/>
            <a:ext cx="7696200" cy="4185084"/>
          </a:xfrm>
        </p:spPr>
        <p:txBody>
          <a:bodyPr/>
          <a:lstStyle/>
          <a:p>
            <a:r>
              <a:rPr lang="en-US" dirty="0" smtClean="0"/>
              <a:t>Jesus answered, “I am the way and the truth and the life. No one comes to the Father except through me. 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70C0"/>
                </a:solidFill>
              </a:rPr>
              <a:t>John 14:6 </a:t>
            </a:r>
          </a:p>
          <a:p>
            <a:r>
              <a:rPr lang="en-US" dirty="0" smtClean="0"/>
              <a:t>If you hold to my teaching, you are  really my disciples. Then you will know the truth, and the truth will set you free.   </a:t>
            </a:r>
            <a:r>
              <a:rPr lang="en-US" dirty="0" smtClean="0">
                <a:solidFill>
                  <a:srgbClr val="0070C0"/>
                </a:solidFill>
              </a:rPr>
              <a:t>John 8:31-32   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2636"/>
            <a:ext cx="3292586" cy="23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78886"/>
            <a:ext cx="5245171" cy="1224372"/>
          </a:xfrm>
        </p:spPr>
        <p:txBody>
          <a:bodyPr/>
          <a:lstStyle/>
          <a:p>
            <a:r>
              <a:rPr lang="en-US" dirty="0" smtClean="0"/>
              <a:t>Devil: </a:t>
            </a:r>
            <a:br>
              <a:rPr lang="en-US" dirty="0" smtClean="0"/>
            </a:br>
            <a:r>
              <a:rPr lang="en-US" dirty="0" smtClean="0"/>
              <a:t>Deceiver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2528900"/>
            <a:ext cx="8064896" cy="4252132"/>
          </a:xfrm>
        </p:spPr>
        <p:txBody>
          <a:bodyPr/>
          <a:lstStyle/>
          <a:p>
            <a:r>
              <a:rPr lang="en-US" dirty="0" smtClean="0"/>
              <a:t>You (the Jews who had believed) belong to your father, the devil, and you want to carry out your father’s desire. He was a murderer from the beginning, not holding to the truth, for there is not truth in him. When he lies, he speaks his native language, for he is a liar and the father of lies.   </a:t>
            </a:r>
            <a:r>
              <a:rPr lang="en-US" i="1" dirty="0" smtClean="0">
                <a:solidFill>
                  <a:srgbClr val="0070C0"/>
                </a:solidFill>
              </a:rPr>
              <a:t>John 8:44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31" y="16879"/>
            <a:ext cx="3275127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96" y="0"/>
            <a:ext cx="6870700" cy="900336"/>
          </a:xfrm>
        </p:spPr>
        <p:txBody>
          <a:bodyPr/>
          <a:lstStyle/>
          <a:p>
            <a:r>
              <a:rPr lang="en-US" dirty="0"/>
              <a:t>The End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338" y="3563020"/>
            <a:ext cx="7696200" cy="329498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Coming of Christ – </a:t>
            </a:r>
            <a:r>
              <a:rPr lang="en-US" dirty="0" smtClean="0"/>
              <a:t>First Advent</a:t>
            </a:r>
            <a:endParaRPr lang="en-US" dirty="0"/>
          </a:p>
          <a:p>
            <a:r>
              <a:rPr lang="en-US" dirty="0"/>
              <a:t>The Rapture</a:t>
            </a:r>
          </a:p>
          <a:p>
            <a:r>
              <a:rPr lang="en-US" dirty="0"/>
              <a:t>The Tribulation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Coming of Christ</a:t>
            </a:r>
          </a:p>
          <a:p>
            <a:r>
              <a:rPr lang="en-US" dirty="0"/>
              <a:t>The Millennium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82" r="33997" b="60727"/>
          <a:stretch/>
        </p:blipFill>
        <p:spPr>
          <a:xfrm rot="5400000">
            <a:off x="3350487" y="-1650187"/>
            <a:ext cx="2628293" cy="76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972" y="87580"/>
            <a:ext cx="6870700" cy="1600200"/>
          </a:xfrm>
        </p:spPr>
        <p:txBody>
          <a:bodyPr/>
          <a:lstStyle/>
          <a:p>
            <a:r>
              <a:rPr lang="en-US" dirty="0"/>
              <a:t>Signs of the Present Times!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5776" y="202484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omic Sans MS"/>
                <a:cs typeface="Arial"/>
              </a:rPr>
              <a:t>1. Geopolitical Signs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omic Sans MS"/>
                <a:cs typeface="Arial"/>
              </a:rPr>
              <a:t>2. Signs of Nature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omic Sans MS"/>
                <a:cs typeface="Arial"/>
              </a:rPr>
              <a:t>3. Spiritual Signs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omic Sans MS"/>
                <a:cs typeface="Arial"/>
              </a:rPr>
              <a:t>4. Signs of Culture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omic Sans MS"/>
                <a:cs typeface="Arial"/>
              </a:rPr>
              <a:t>5. Signs of Technology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omic Sans MS"/>
                <a:cs typeface="Arial"/>
              </a:rPr>
              <a:t>Sign of Convergence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157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8" y="2852936"/>
            <a:ext cx="1653859" cy="3714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48" y="1443884"/>
            <a:ext cx="1783080" cy="2596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81" y="4680498"/>
            <a:ext cx="1498647" cy="192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82" y="10945"/>
            <a:ext cx="6984776" cy="753759"/>
          </a:xfrm>
        </p:spPr>
        <p:txBody>
          <a:bodyPr/>
          <a:lstStyle/>
          <a:p>
            <a:r>
              <a:rPr lang="en-US" dirty="0"/>
              <a:t>Israel Is the Super 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88" y="5085184"/>
            <a:ext cx="7696200" cy="1736812"/>
          </a:xfrm>
        </p:spPr>
        <p:txBody>
          <a:bodyPr/>
          <a:lstStyle/>
          <a:p>
            <a:pPr eaLnBrk="1" hangingPunct="1"/>
            <a:r>
              <a:rPr lang="en-US" dirty="0"/>
              <a:t>No other end-time signs until Israel reestablished as nation again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rgbClr val="0070C0"/>
                </a:solidFill>
              </a:rPr>
              <a:t>       Jeremiah </a:t>
            </a:r>
            <a:r>
              <a:rPr lang="en-US" i="1" dirty="0">
                <a:solidFill>
                  <a:srgbClr val="0070C0"/>
                </a:solidFill>
              </a:rPr>
              <a:t>16:14-15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0"/>
          <a:stretch/>
        </p:blipFill>
        <p:spPr>
          <a:xfrm>
            <a:off x="1104030" y="872716"/>
            <a:ext cx="6831347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19462</TotalTime>
  <Words>392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Crayons</vt:lpstr>
      <vt:lpstr>Prophecy,  End Times,  Blessed Hope</vt:lpstr>
      <vt:lpstr>The Bible: One Complete Story</vt:lpstr>
      <vt:lpstr>What is Bible Prophecy?</vt:lpstr>
      <vt:lpstr>Christian Worldview</vt:lpstr>
      <vt:lpstr>Jesus Christ:  Truth</vt:lpstr>
      <vt:lpstr>Devil:  Deceiver</vt:lpstr>
      <vt:lpstr>The End Times</vt:lpstr>
      <vt:lpstr>Signs of the Present Times!</vt:lpstr>
      <vt:lpstr>Israel Is the Super Sign</vt:lpstr>
      <vt:lpstr>PowerPoint Presentation</vt:lpstr>
      <vt:lpstr>How Shall We Now Live?</vt:lpstr>
      <vt:lpstr>Search the Scriptures</vt:lpstr>
    </vt:vector>
  </TitlesOfParts>
  <Company>UCLA Center for Vaccine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THANKSGIVING  STORY:   1620 - 2005</dc:title>
  <dc:creator>moonlee</dc:creator>
  <cp:lastModifiedBy>moon</cp:lastModifiedBy>
  <cp:revision>451</cp:revision>
  <cp:lastPrinted>2021-11-27T19:56:52Z</cp:lastPrinted>
  <dcterms:created xsi:type="dcterms:W3CDTF">2006-11-17T00:07:28Z</dcterms:created>
  <dcterms:modified xsi:type="dcterms:W3CDTF">2021-11-27T23:57:54Z</dcterms:modified>
</cp:coreProperties>
</file>